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88179-8416-4BB2-8972-F4E406876E03}" type="datetimeFigureOut">
              <a:rPr lang="ru-RU" smtClean="0"/>
              <a:t>25.01.21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C8BA3-58B2-4E54-BDB7-B19FE88026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C8BA3-58B2-4E54-BDB7-B19FE880268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92280" y="260648"/>
            <a:ext cx="1676872" cy="1368152"/>
          </a:xfrm>
        </p:spPr>
        <p:txBody>
          <a:bodyPr>
            <a:norm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Куйбышевская транспортная прокуратура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248472" cy="4896544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Не передавайте код третьим лицам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Используйте банкоматы, расположенные в защищенных местах (госучреждения, офисы банков, торговые центры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sz="3200" b="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Совершая операции, не прислушивайтесь к советам незнакомцев и не принимайте их помощь, лучше обратитесь с специалисту банка;</a:t>
            </a:r>
          </a:p>
          <a:p>
            <a:endParaRPr lang="ru-RU" sz="3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 Избегайте подключения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к сети </a:t>
            </a:r>
            <a:r>
              <a:rPr lang="en-US" sz="3200" b="0" i="1" dirty="0" smtClean="0">
                <a:latin typeface="Times New Roman" pitchFamily="18" charset="0"/>
                <a:cs typeface="Times New Roman" pitchFamily="18" charset="0"/>
              </a:rPr>
              <a:t> Wi-Fi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в общественных </a:t>
            </a:r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местах;</a:t>
            </a:r>
            <a:endParaRPr lang="ru-RU" sz="31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  <p:pic>
        <p:nvPicPr>
          <p:cNvPr id="10" name="Picture 3" descr="D:\памятка\prokyratyra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60648"/>
            <a:ext cx="192881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499992" cy="504056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Сотрудники банка никогда не предлагают установить программы удаленного доступа, перевести по их руководством деньги на «защищенный счет», перейти по ссылке из </a:t>
            </a:r>
            <a:r>
              <a:rPr lang="ru-RU" sz="1800" b="0" i="1" dirty="0" err="1" smtClean="0">
                <a:latin typeface="Times New Roman" pitchFamily="18" charset="0"/>
                <a:cs typeface="Times New Roman" pitchFamily="18" charset="0"/>
              </a:rPr>
              <a:t>СМС-сообщения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800" b="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Сотрудники банка никогда по телефону не запрашивают персональные данные, реквизиты и срок действия карты, логин и </a:t>
            </a:r>
            <a:r>
              <a:rPr lang="ru-RU" sz="1800" b="0" i="1" dirty="0" err="1" smtClean="0"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0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50" dirty="0" smtClean="0">
                <a:latin typeface="Times New Roman" pitchFamily="18" charset="0"/>
                <a:cs typeface="Times New Roman" pitchFamily="18" charset="0"/>
              </a:rPr>
              <a:t>ДЛЯ ПРЕДОТВРАЩЕНИЯ ПРОТИВОПРАВНЫХ ДЕЙСТВИЙ ПО СНЯТИЮ ДЕНЕЖНЫХ СРЕДСТВ С БАНКОВСКИХ КАРТ НЕОБХОДИМО СОБЛЮДАТЬ СЛЕДУЮЩЕЕ: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128</Words>
  <Application>Microsoft Office PowerPoint</Application>
  <PresentationFormat>Экран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Куйбышевская транспортная прокуратура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О противодействии хищения  денежных средств                                                                 Куйбышевская                     с банковских карт и счетов                                                                   транспортна прокуратура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Приволжской                                                                                                                                                               транспортной прокуратуры                                                                                                                                             </dc:title>
  <dc:creator>User</dc:creator>
  <cp:lastModifiedBy>User</cp:lastModifiedBy>
  <cp:revision>8</cp:revision>
  <dcterms:created xsi:type="dcterms:W3CDTF">2021-01-24T11:25:23Z</dcterms:created>
  <dcterms:modified xsi:type="dcterms:W3CDTF">2021-01-25T07:29:51Z</dcterms:modified>
</cp:coreProperties>
</file>