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58" r:id="rId3"/>
    <p:sldId id="257" r:id="rId4"/>
  </p:sldIdLst>
  <p:sldSz cx="12801600" cy="9601200" type="A3"/>
  <p:notesSz cx="9144000" cy="6858000"/>
  <p:defaultTextStyle>
    <a:defPPr>
      <a:defRPr lang="ru-RU"/>
    </a:defPPr>
    <a:lvl1pPr marL="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1pPr>
    <a:lvl2pPr marL="537667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2pPr>
    <a:lvl3pPr marL="1075334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3pPr>
    <a:lvl4pPr marL="1613002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4pPr>
    <a:lvl5pPr marL="2150669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5pPr>
    <a:lvl6pPr marL="2688336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6pPr>
    <a:lvl7pPr marL="3226003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7pPr>
    <a:lvl8pPr marL="3763670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8pPr>
    <a:lvl9pPr marL="4301338" algn="l" defTabSz="1075334" rtl="0" eaLnBrk="1" latinLnBrk="0" hangingPunct="1">
      <a:defRPr sz="2117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5" autoAdjust="0"/>
    <p:restoredTop sz="94660"/>
  </p:normalViewPr>
  <p:slideViewPr>
    <p:cSldViewPr snapToGrid="0">
      <p:cViewPr>
        <p:scale>
          <a:sx n="70" d="100"/>
          <a:sy n="70" d="100"/>
        </p:scale>
        <p:origin x="504" y="390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60120" y="1571308"/>
            <a:ext cx="10881360" cy="3342640"/>
          </a:xfrm>
        </p:spPr>
        <p:txBody>
          <a:bodyPr anchor="b"/>
          <a:lstStyle>
            <a:lvl1pPr algn="ctr">
              <a:defRPr sz="8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0" y="5042853"/>
            <a:ext cx="9601200" cy="2318067"/>
          </a:xfrm>
        </p:spPr>
        <p:txBody>
          <a:bodyPr/>
          <a:lstStyle>
            <a:lvl1pPr marL="0" indent="0" algn="ctr">
              <a:buNone/>
              <a:defRPr sz="3360"/>
            </a:lvl1pPr>
            <a:lvl2pPr marL="640080" indent="0" algn="ctr">
              <a:buNone/>
              <a:defRPr sz="2800"/>
            </a:lvl2pPr>
            <a:lvl3pPr marL="1280160" indent="0" algn="ctr">
              <a:buNone/>
              <a:defRPr sz="2520"/>
            </a:lvl3pPr>
            <a:lvl4pPr marL="1920240" indent="0" algn="ctr">
              <a:buNone/>
              <a:defRPr sz="2240"/>
            </a:lvl4pPr>
            <a:lvl5pPr marL="2560320" indent="0" algn="ctr">
              <a:buNone/>
              <a:defRPr sz="2240"/>
            </a:lvl5pPr>
            <a:lvl6pPr marL="3200400" indent="0" algn="ctr">
              <a:buNone/>
              <a:defRPr sz="2240"/>
            </a:lvl6pPr>
            <a:lvl7pPr marL="3840480" indent="0" algn="ctr">
              <a:buNone/>
              <a:defRPr sz="2240"/>
            </a:lvl7pPr>
            <a:lvl8pPr marL="4480560" indent="0" algn="ctr">
              <a:buNone/>
              <a:defRPr sz="2240"/>
            </a:lvl8pPr>
            <a:lvl9pPr marL="5120640" indent="0" algn="ctr">
              <a:buNone/>
              <a:defRPr sz="224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0982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9549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161146" y="511175"/>
            <a:ext cx="2760345" cy="813657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0111" y="511175"/>
            <a:ext cx="8121015" cy="813657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2443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341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3443" y="2393635"/>
            <a:ext cx="11041380" cy="3993832"/>
          </a:xfrm>
        </p:spPr>
        <p:txBody>
          <a:bodyPr anchor="b"/>
          <a:lstStyle>
            <a:lvl1pPr>
              <a:defRPr sz="8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3443" y="6425250"/>
            <a:ext cx="11041380" cy="2100262"/>
          </a:xfrm>
        </p:spPr>
        <p:txBody>
          <a:bodyPr/>
          <a:lstStyle>
            <a:lvl1pPr marL="0" indent="0">
              <a:buNone/>
              <a:defRPr sz="3360">
                <a:solidFill>
                  <a:schemeClr val="tx1"/>
                </a:solidFill>
              </a:defRPr>
            </a:lvl1pPr>
            <a:lvl2pPr marL="64008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52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2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2202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0110" y="2555875"/>
            <a:ext cx="5440680" cy="60918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80810" y="2555875"/>
            <a:ext cx="5440680" cy="60918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0002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7" y="511177"/>
            <a:ext cx="11041380" cy="185578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1779" y="2353628"/>
            <a:ext cx="5415676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1779" y="3507105"/>
            <a:ext cx="5415676" cy="51584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80811" y="2353628"/>
            <a:ext cx="5442347" cy="1153477"/>
          </a:xfrm>
        </p:spPr>
        <p:txBody>
          <a:bodyPr anchor="b"/>
          <a:lstStyle>
            <a:lvl1pPr marL="0" indent="0">
              <a:buNone/>
              <a:defRPr sz="336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20" b="1"/>
            </a:lvl3pPr>
            <a:lvl4pPr marL="1920240" indent="0">
              <a:buNone/>
              <a:defRPr sz="2240" b="1"/>
            </a:lvl4pPr>
            <a:lvl5pPr marL="2560320" indent="0">
              <a:buNone/>
              <a:defRPr sz="2240" b="1"/>
            </a:lvl5pPr>
            <a:lvl6pPr marL="3200400" indent="0">
              <a:buNone/>
              <a:defRPr sz="2240" b="1"/>
            </a:lvl6pPr>
            <a:lvl7pPr marL="3840480" indent="0">
              <a:buNone/>
              <a:defRPr sz="2240" b="1"/>
            </a:lvl7pPr>
            <a:lvl8pPr marL="4480560" indent="0">
              <a:buNone/>
              <a:defRPr sz="2240" b="1"/>
            </a:lvl8pPr>
            <a:lvl9pPr marL="5120640" indent="0">
              <a:buNone/>
              <a:defRPr sz="224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80811" y="3507105"/>
            <a:ext cx="5442347" cy="515842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91184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1007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56674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42347" y="1382397"/>
            <a:ext cx="6480810" cy="6823075"/>
          </a:xfrm>
        </p:spPr>
        <p:txBody>
          <a:bodyPr/>
          <a:lstStyle>
            <a:lvl1pPr>
              <a:defRPr sz="4480"/>
            </a:lvl1pPr>
            <a:lvl2pPr>
              <a:defRPr sz="3920"/>
            </a:lvl2pPr>
            <a:lvl3pPr>
              <a:defRPr sz="336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36574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1778" y="640080"/>
            <a:ext cx="4128849" cy="2240280"/>
          </a:xfrm>
        </p:spPr>
        <p:txBody>
          <a:bodyPr anchor="b"/>
          <a:lstStyle>
            <a:lvl1pPr>
              <a:defRPr sz="448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42347" y="1382397"/>
            <a:ext cx="6480810" cy="6823075"/>
          </a:xfrm>
        </p:spPr>
        <p:txBody>
          <a:bodyPr anchor="t"/>
          <a:lstStyle>
            <a:lvl1pPr marL="0" indent="0">
              <a:buNone/>
              <a:defRPr sz="4480"/>
            </a:lvl1pPr>
            <a:lvl2pPr marL="640080" indent="0">
              <a:buNone/>
              <a:defRPr sz="3920"/>
            </a:lvl2pPr>
            <a:lvl3pPr marL="1280160" indent="0">
              <a:buNone/>
              <a:defRPr sz="336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1778" y="2880360"/>
            <a:ext cx="4128849" cy="5336223"/>
          </a:xfrm>
        </p:spPr>
        <p:txBody>
          <a:bodyPr/>
          <a:lstStyle>
            <a:lvl1pPr marL="0" indent="0">
              <a:buNone/>
              <a:defRPr sz="2240"/>
            </a:lvl1pPr>
            <a:lvl2pPr marL="640080" indent="0">
              <a:buNone/>
              <a:defRPr sz="1960"/>
            </a:lvl2pPr>
            <a:lvl3pPr marL="1280160" indent="0">
              <a:buNone/>
              <a:defRPr sz="1680"/>
            </a:lvl3pPr>
            <a:lvl4pPr marL="1920240" indent="0">
              <a:buNone/>
              <a:defRPr sz="1400"/>
            </a:lvl4pPr>
            <a:lvl5pPr marL="2560320" indent="0">
              <a:buNone/>
              <a:defRPr sz="1400"/>
            </a:lvl5pPr>
            <a:lvl6pPr marL="3200400" indent="0">
              <a:buNone/>
              <a:defRPr sz="1400"/>
            </a:lvl6pPr>
            <a:lvl7pPr marL="3840480" indent="0">
              <a:buNone/>
              <a:defRPr sz="1400"/>
            </a:lvl7pPr>
            <a:lvl8pPr marL="4480560" indent="0">
              <a:buNone/>
              <a:defRPr sz="1400"/>
            </a:lvl8pPr>
            <a:lvl9pPr marL="512064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25006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0110" y="511177"/>
            <a:ext cx="11041380" cy="18557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0110" y="2555875"/>
            <a:ext cx="11041380" cy="60918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011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3F1818-A1A0-4475-A2DA-2C56817509D4}" type="datetimeFigureOut">
              <a:rPr lang="ru-RU" smtClean="0"/>
              <a:t>04.04.2018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40530" y="8898892"/>
            <a:ext cx="432054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41130" y="8898892"/>
            <a:ext cx="2880360" cy="511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5B274A-5E34-447A-8373-B3093A4D3E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23927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80160" rtl="0" eaLnBrk="1" latinLnBrk="0" hangingPunct="1">
        <a:lnSpc>
          <a:spcPct val="90000"/>
        </a:lnSpc>
        <a:spcBef>
          <a:spcPct val="0"/>
        </a:spcBef>
        <a:buNone/>
        <a:defRPr sz="61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0040" indent="-320040" algn="l" defTabSz="1280160" rtl="0" eaLnBrk="1" latinLnBrk="0" hangingPunct="1">
        <a:lnSpc>
          <a:spcPct val="90000"/>
        </a:lnSpc>
        <a:spcBef>
          <a:spcPts val="1400"/>
        </a:spcBef>
        <a:buFont typeface="Arial" panose="020B0604020202020204" pitchFamily="34" charset="0"/>
        <a:buChar char="•"/>
        <a:defRPr sz="3920" kern="1200">
          <a:solidFill>
            <a:schemeClr val="tx1"/>
          </a:solidFill>
          <a:latin typeface="+mn-lt"/>
          <a:ea typeface="+mn-ea"/>
          <a:cs typeface="+mn-cs"/>
        </a:defRPr>
      </a:lvl1pPr>
      <a:lvl2pPr marL="9601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336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0" hangingPunct="1">
        <a:lnSpc>
          <a:spcPct val="90000"/>
        </a:lnSpc>
        <a:spcBef>
          <a:spcPts val="700"/>
        </a:spcBef>
        <a:buFont typeface="Arial" panose="020B0604020202020204" pitchFamily="34" charset="0"/>
        <a:buChar char="•"/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0" hangingPunct="1">
        <a:defRPr sz="2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106866" y="0"/>
            <a:ext cx="12694734" cy="960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2064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81471" y="3840237"/>
            <a:ext cx="4475749" cy="1992912"/>
          </a:xfrm>
        </p:spPr>
        <p:txBody>
          <a:bodyPr>
            <a:noAutofit/>
          </a:bodyPr>
          <a:lstStyle/>
          <a:p>
            <a:r>
              <a:rPr lang="ru-RU" sz="4800" i="1" dirty="0"/>
              <a:t>Разработка </a:t>
            </a:r>
            <a:r>
              <a:rPr lang="ru-RU" sz="4800" i="1" dirty="0" err="1"/>
              <a:t>микротраншеи</a:t>
            </a:r>
            <a:r>
              <a:rPr lang="ru-RU" sz="4800" i="1" dirty="0"/>
              <a:t> производится специальным </a:t>
            </a:r>
            <a:r>
              <a:rPr lang="ru-RU" sz="4800" i="1" dirty="0" err="1" smtClean="0"/>
              <a:t>траншеекопа-телем</a:t>
            </a:r>
            <a:r>
              <a:rPr lang="ru-RU" sz="4800" i="1" dirty="0"/>
              <a:t>, </a:t>
            </a:r>
            <a:r>
              <a:rPr lang="ru-RU" sz="4800" dirty="0"/>
              <a:t/>
            </a:r>
            <a:br>
              <a:rPr lang="ru-RU" sz="4800" dirty="0"/>
            </a:br>
            <a:r>
              <a:rPr lang="ru-RU" sz="4800" i="1" dirty="0"/>
              <a:t>который движется в основном по обочине</a:t>
            </a:r>
            <a:r>
              <a:rPr lang="ru-RU" sz="4800" dirty="0"/>
              <a:t> </a:t>
            </a:r>
            <a:r>
              <a:rPr lang="ru-RU" sz="4800" i="1" dirty="0"/>
              <a:t>автомобильных дорог.</a:t>
            </a:r>
            <a:r>
              <a:rPr lang="ru-RU" sz="4800" dirty="0"/>
              <a:t> </a:t>
            </a:r>
          </a:p>
        </p:txBody>
      </p:sp>
      <p:pic>
        <p:nvPicPr>
          <p:cNvPr id="5" name="Объект 4" descr="P3990218"/>
          <p:cNvPicPr>
            <a:picLocks noGrp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18526" y="517357"/>
            <a:ext cx="7554661" cy="4319337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Объект 5"/>
          <p:cNvPicPr>
            <a:picLocks noGrp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525" y="4836693"/>
            <a:ext cx="7554662" cy="42712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78460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1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110" y="2712793"/>
            <a:ext cx="8120995" cy="6656719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i="1" dirty="0"/>
              <a:t>Пакет из 6 </a:t>
            </a:r>
            <a:r>
              <a:rPr lang="ru-RU" sz="4800" i="1" dirty="0" err="1"/>
              <a:t>микротрубок</a:t>
            </a:r>
            <a:r>
              <a:rPr lang="ru-RU" sz="4800" i="1" dirty="0"/>
              <a:t>, внешний диаметр каждой из которых составляет 16 мм</a:t>
            </a:r>
            <a:endParaRPr lang="ru-RU" sz="4800" dirty="0"/>
          </a:p>
        </p:txBody>
      </p:sp>
      <p:pic>
        <p:nvPicPr>
          <p:cNvPr id="4" name="Объект 3" descr="Безымянный11111"/>
          <p:cNvPicPr>
            <a:picLocks noGrp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317" y="3636138"/>
            <a:ext cx="5967662" cy="4810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78183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</TotalTime>
  <Words>19</Words>
  <Application>Microsoft Office PowerPoint</Application>
  <PresentationFormat>A3 (297x420 мм)</PresentationFormat>
  <Paragraphs>2</Paragraphs>
  <Slides>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Тема Office</vt:lpstr>
      <vt:lpstr>Презентация PowerPoint</vt:lpstr>
      <vt:lpstr>Разработка микротраншеи производится специальным траншеекопа-телем,  который движется в основном по обочине автомобильных дорог. </vt:lpstr>
      <vt:lpstr>Пакет из 6 микротрубок, внешний диаметр каждой из которых составляет 16 мм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Пакет из 6 микротрубок, внешний диаметр каждой из которых составляет 16 мм</dc:title>
  <dc:creator>Наталья Куделина</dc:creator>
  <cp:lastModifiedBy>Наталья Куделина</cp:lastModifiedBy>
  <cp:revision>3</cp:revision>
  <dcterms:created xsi:type="dcterms:W3CDTF">2018-04-04T11:19:43Z</dcterms:created>
  <dcterms:modified xsi:type="dcterms:W3CDTF">2018-04-04T11:33:45Z</dcterms:modified>
</cp:coreProperties>
</file>